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2" r:id="rId5"/>
    <p:sldId id="261" r:id="rId6"/>
    <p:sldId id="260" r:id="rId7"/>
    <p:sldId id="276" r:id="rId8"/>
    <p:sldId id="258" r:id="rId9"/>
    <p:sldId id="277" r:id="rId10"/>
    <p:sldId id="280" r:id="rId11"/>
    <p:sldId id="275" r:id="rId12"/>
    <p:sldId id="269" r:id="rId13"/>
    <p:sldId id="278" r:id="rId14"/>
    <p:sldId id="265" r:id="rId15"/>
    <p:sldId id="279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, Piyush (Cognizant)" userId="baa0e44d-03b0-45c5-8f02-68a35fca951e" providerId="ADAL" clId="{DD792020-3003-436B-81F5-6E74E221380D}"/>
    <pc:docChg chg="modSld">
      <pc:chgData name="Das, Piyush (Cognizant)" userId="baa0e44d-03b0-45c5-8f02-68a35fca951e" providerId="ADAL" clId="{DD792020-3003-436B-81F5-6E74E221380D}" dt="2025-08-09T10:00:07.086" v="7" actId="20577"/>
      <pc:docMkLst>
        <pc:docMk/>
      </pc:docMkLst>
      <pc:sldChg chg="modSp mod">
        <pc:chgData name="Das, Piyush (Cognizant)" userId="baa0e44d-03b0-45c5-8f02-68a35fca951e" providerId="ADAL" clId="{DD792020-3003-436B-81F5-6E74E221380D}" dt="2025-08-09T10:00:07.086" v="7" actId="20577"/>
        <pc:sldMkLst>
          <pc:docMk/>
          <pc:sldMk cId="2264244535" sldId="274"/>
        </pc:sldMkLst>
        <pc:spChg chg="mod">
          <ac:chgData name="Das, Piyush (Cognizant)" userId="baa0e44d-03b0-45c5-8f02-68a35fca951e" providerId="ADAL" clId="{DD792020-3003-436B-81F5-6E74E221380D}" dt="2025-08-09T10:00:07.086" v="7" actId="20577"/>
          <ac:spMkLst>
            <pc:docMk/>
            <pc:sldMk cId="2264244535" sldId="274"/>
            <ac:spMk id="3" creationId="{D4281FDA-DF66-4D88-A34F-C3BF03ACACD5}"/>
          </ac:spMkLst>
        </pc:spChg>
      </pc:sldChg>
    </pc:docChg>
  </pc:docChgLst>
  <pc:docChgLst>
    <pc:chgData name="Sahu, Kanha (Cognizant)" userId="b944b4e6-ee31-42e9-9253-d1d8c8fe450e" providerId="ADAL" clId="{BF00BC1A-1C53-47F4-90E4-DBF5E902699C}"/>
    <pc:docChg chg="custSel addSld modSld">
      <pc:chgData name="Sahu, Kanha (Cognizant)" userId="b944b4e6-ee31-42e9-9253-d1d8c8fe450e" providerId="ADAL" clId="{BF00BC1A-1C53-47F4-90E4-DBF5E902699C}" dt="2025-08-05T09:02:03.032" v="29" actId="962"/>
      <pc:docMkLst>
        <pc:docMk/>
      </pc:docMkLst>
      <pc:sldChg chg="modSp mod">
        <pc:chgData name="Sahu, Kanha (Cognizant)" userId="b944b4e6-ee31-42e9-9253-d1d8c8fe450e" providerId="ADAL" clId="{BF00BC1A-1C53-47F4-90E4-DBF5E902699C}" dt="2025-08-05T08:57:34.029" v="17" actId="20577"/>
        <pc:sldMkLst>
          <pc:docMk/>
          <pc:sldMk cId="631293264" sldId="262"/>
        </pc:sldMkLst>
        <pc:spChg chg="mod">
          <ac:chgData name="Sahu, Kanha (Cognizant)" userId="b944b4e6-ee31-42e9-9253-d1d8c8fe450e" providerId="ADAL" clId="{BF00BC1A-1C53-47F4-90E4-DBF5E902699C}" dt="2025-08-05T08:57:34.029" v="17" actId="20577"/>
          <ac:spMkLst>
            <pc:docMk/>
            <pc:sldMk cId="631293264" sldId="262"/>
            <ac:spMk id="4" creationId="{00000000-0000-0000-0000-000000000000}"/>
          </ac:spMkLst>
        </pc:spChg>
      </pc:sldChg>
      <pc:sldChg chg="addSp delSp modSp add mod">
        <pc:chgData name="Sahu, Kanha (Cognizant)" userId="b944b4e6-ee31-42e9-9253-d1d8c8fe450e" providerId="ADAL" clId="{BF00BC1A-1C53-47F4-90E4-DBF5E902699C}" dt="2025-08-05T09:02:03.032" v="29" actId="962"/>
        <pc:sldMkLst>
          <pc:docMk/>
          <pc:sldMk cId="2236556043" sldId="280"/>
        </pc:sldMkLst>
        <pc:spChg chg="mod">
          <ac:chgData name="Sahu, Kanha (Cognizant)" userId="b944b4e6-ee31-42e9-9253-d1d8c8fe450e" providerId="ADAL" clId="{BF00BC1A-1C53-47F4-90E4-DBF5E902699C}" dt="2025-08-05T09:01:49.168" v="25" actId="20577"/>
          <ac:spMkLst>
            <pc:docMk/>
            <pc:sldMk cId="2236556043" sldId="280"/>
            <ac:spMk id="2" creationId="{CBB902FA-72B1-E6B7-0ACC-9F25A41AE480}"/>
          </ac:spMkLst>
        </pc:spChg>
        <pc:picChg chg="add mod">
          <ac:chgData name="Sahu, Kanha (Cognizant)" userId="b944b4e6-ee31-42e9-9253-d1d8c8fe450e" providerId="ADAL" clId="{BF00BC1A-1C53-47F4-90E4-DBF5E902699C}" dt="2025-08-05T09:02:03.032" v="29" actId="962"/>
          <ac:picMkLst>
            <pc:docMk/>
            <pc:sldMk cId="2236556043" sldId="280"/>
            <ac:picMk id="8" creationId="{5407F1E9-CAA8-206A-B540-BE936AA0EA2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1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4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89179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44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71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251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99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6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057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73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/>
        </p:nvSpPr>
        <p:spPr>
          <a:xfrm>
            <a:off x="0" y="1397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5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912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rgbClr val="0032A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141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19235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44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26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9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14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32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1987918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7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60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6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4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5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AA78E8-7743-496A-901F-B1F9414E13C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pos="240">
          <p15:clr>
            <a:srgbClr val="F26B43"/>
          </p15:clr>
        </p15:guide>
        <p15:guide id="15" pos="5520">
          <p15:clr>
            <a:srgbClr val="F26B43"/>
          </p15:clr>
        </p15:guide>
        <p15:guide id="16" orient="horz" pos="2988">
          <p15:clr>
            <a:srgbClr val="F26B43"/>
          </p15:clr>
        </p15:guide>
        <p15:guide id="17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163" y="1468626"/>
            <a:ext cx="8129777" cy="387798"/>
          </a:xfrm>
        </p:spPr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[ </a:t>
            </a:r>
            <a:r>
              <a:rPr lang="en-US" sz="2400" dirty="0">
                <a:latin typeface="Arial"/>
                <a:cs typeface="Arial"/>
              </a:rPr>
              <a:t>ISG25JFA001 </a:t>
            </a:r>
            <a:r>
              <a:rPr lang="en-US" sz="2800" dirty="0">
                <a:latin typeface="Arial"/>
                <a:cs typeface="Arial"/>
              </a:rPr>
              <a:t>] </a:t>
            </a:r>
            <a:r>
              <a:rPr lang="en-US" sz="2400" dirty="0">
                <a:latin typeface="Arial"/>
                <a:cs typeface="Arial"/>
              </a:rPr>
              <a:t>- </a:t>
            </a:r>
            <a:r>
              <a:rPr lang="en-US" sz="2800" dirty="0">
                <a:latin typeface="Arial"/>
                <a:cs typeface="Arial"/>
              </a:rPr>
              <a:t>[ </a:t>
            </a:r>
            <a:r>
              <a:rPr lang="en-US" sz="2400" dirty="0">
                <a:latin typeface="Arial"/>
                <a:cs typeface="Arial"/>
              </a:rPr>
              <a:t>ONLINE FOOD DELIVERY SYSTEM </a:t>
            </a:r>
            <a:r>
              <a:rPr lang="en-US" sz="2800" dirty="0">
                <a:latin typeface="Arial"/>
                <a:cs typeface="Arial"/>
              </a:rPr>
              <a:t>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751639" y="2437041"/>
            <a:ext cx="2201361" cy="1837417"/>
          </a:xfrm>
        </p:spPr>
        <p:txBody>
          <a:bodyPr/>
          <a:lstStyle/>
          <a:p>
            <a:r>
              <a:rPr lang="en-US" sz="1400" dirty="0">
                <a:solidFill>
                  <a:schemeClr val="bg2"/>
                </a:solidFill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1. </a:t>
            </a:r>
            <a:r>
              <a:rPr lang="en-US" sz="1800" dirty="0">
                <a:solidFill>
                  <a:schemeClr val="bg2"/>
                </a:solidFill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Devi Prasad Dash</a:t>
            </a:r>
            <a:endParaRPr lang="en-US" sz="1800" dirty="0"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2"/>
                </a:solidFill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2.</a:t>
            </a:r>
            <a:r>
              <a:rPr lang="en-US" sz="18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 Kanha Sahu	</a:t>
            </a:r>
          </a:p>
          <a:p>
            <a:r>
              <a:rPr lang="en-US" sz="1800" dirty="0">
                <a:solidFill>
                  <a:schemeClr val="bg2"/>
                </a:solidFill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3. </a:t>
            </a:r>
            <a:r>
              <a:rPr lang="en-US" sz="18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Asutosh Mishra</a:t>
            </a:r>
            <a:endParaRPr lang="en-US" sz="1800" dirty="0"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/>
            </a:endParaRPr>
          </a:p>
          <a:p>
            <a:r>
              <a:rPr lang="en-US" sz="1800" dirty="0">
                <a:solidFill>
                  <a:schemeClr val="bg2"/>
                </a:solidFill>
                <a:effectLst/>
                <a:latin typeface="Arial"/>
                <a:ea typeface="Times New Roman" panose="02020603050405020304" pitchFamily="18" charset="0"/>
                <a:cs typeface="Times New Roman"/>
              </a:rPr>
              <a:t>4. </a:t>
            </a:r>
            <a:r>
              <a:rPr lang="en-US" sz="18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Piyush Das</a:t>
            </a:r>
            <a:endParaRPr lang="en-US" sz="1800" dirty="0"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4163" y="4274458"/>
            <a:ext cx="8324523" cy="51525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Date of Design :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11/07/2025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63129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9338-E92D-0D68-CD83-C234C115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7415-85C2-8706-ABB0-6D5ADB1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Payment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2980A-898A-360D-338E-24CF9C82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051D003-6137-EE4E-F760-B63B2E2D9830}"/>
              </a:ext>
            </a:extLst>
          </p:cNvPr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10" name="Content Placeholder 9" descr="A screenshot of a computer">
            <a:extLst>
              <a:ext uri="{FF2B5EF4-FFF2-40B4-BE49-F238E27FC236}">
                <a16:creationId xmlns:a16="http://schemas.microsoft.com/office/drawing/2014/main" id="{BB7F4DD3-FA2B-7A79-8B50-139F8AD74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344166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0E1F7-7A9A-4938-AEE8-6A41EDAE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 anchor="t">
            <a:normAutofit/>
          </a:bodyPr>
          <a:lstStyle/>
          <a:p>
            <a:r>
              <a:rPr lang="en-US"/>
              <a:t>User Profile Page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F35AE7-2223-EADE-637C-C6531E560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1111401"/>
            <a:ext cx="5900928" cy="3319272"/>
          </a:xfrm>
          <a:noFill/>
        </p:spPr>
      </p:pic>
    </p:spTree>
    <p:extLst>
      <p:ext uri="{BB962C8B-B14F-4D97-AF65-F5344CB8AC3E}">
        <p14:creationId xmlns:p14="http://schemas.microsoft.com/office/powerpoint/2010/main" val="278059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B7B2-7032-F132-816B-46360EE2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483E-A3F6-E736-1257-E294F237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Track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A1745-1452-A91C-761E-8F90B2000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5F93AD7-A1DD-C891-88B0-182E982EEDF0}"/>
              </a:ext>
            </a:extLst>
          </p:cNvPr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10" name="Content Placeholder 9" descr="A screenshot of a phone">
            <a:extLst>
              <a:ext uri="{FF2B5EF4-FFF2-40B4-BE49-F238E27FC236}">
                <a16:creationId xmlns:a16="http://schemas.microsoft.com/office/drawing/2014/main" id="{1D9520F3-303D-49F5-B743-789EF2FB7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336544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9503-7983-48F0-8C34-FFAE2E66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Restaurant Login</a:t>
            </a:r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23102-C1E9-739D-1068-395A734E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276547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71FA-A0B5-4B43-B556-CF6E60E3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Dashboard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83B4C7-C05F-904B-C0A7-576660DCB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147507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2FA6-C28A-4BF8-A96D-EA9344E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Category Panel</a:t>
            </a:r>
            <a:endParaRPr lang="en-US" dirty="0"/>
          </a:p>
        </p:txBody>
      </p:sp>
      <p:pic>
        <p:nvPicPr>
          <p:cNvPr id="7" name="Content Placeholder 6" descr="A screenshot of a menu">
            <a:extLst>
              <a:ext uri="{FF2B5EF4-FFF2-40B4-BE49-F238E27FC236}">
                <a16:creationId xmlns:a16="http://schemas.microsoft.com/office/drawing/2014/main" id="{CBADCCFF-0070-382D-9C71-7628F566B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7" y="728134"/>
            <a:ext cx="5012266" cy="4141046"/>
          </a:xfrm>
        </p:spPr>
      </p:pic>
    </p:spTree>
    <p:extLst>
      <p:ext uri="{BB962C8B-B14F-4D97-AF65-F5344CB8AC3E}">
        <p14:creationId xmlns:p14="http://schemas.microsoft.com/office/powerpoint/2010/main" val="255606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5BB7-5D36-44CA-B772-8B9F99BE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625082"/>
            <a:ext cx="8378952" cy="718458"/>
          </a:xfrm>
        </p:spPr>
        <p:txBody>
          <a:bodyPr/>
          <a:lstStyle/>
          <a:p>
            <a:r>
              <a:rPr lang="en-US" sz="6000" dirty="0"/>
              <a:t>Thank You!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FDA-DF66-4D88-A34F-C3BF03ACA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685594"/>
            <a:ext cx="8385048" cy="336682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IN" sz="1100" dirty="0">
                <a:solidFill>
                  <a:schemeClr val="bg2"/>
                </a:solidFill>
              </a:rPr>
              <a:t>Member Name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1.Devi Prasad Dash	</a:t>
            </a:r>
            <a:endParaRPr lang="en-US" sz="1100" dirty="0">
              <a:solidFill>
                <a:schemeClr val="bg2"/>
              </a:solidFill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2.Kanha Sahu	</a:t>
            </a:r>
            <a:endParaRPr lang="en-US" sz="1100" dirty="0">
              <a:solidFill>
                <a:schemeClr val="bg2"/>
              </a:solidFill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3.Asutosh Mishra</a:t>
            </a:r>
            <a:endParaRPr lang="en-US" sz="1100" dirty="0">
              <a:solidFill>
                <a:schemeClr val="bg2"/>
              </a:solidFill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2"/>
                </a:solidFill>
                <a:latin typeface="Arial"/>
                <a:ea typeface="Times New Roman" panose="02020603050405020304" pitchFamily="18" charset="0"/>
                <a:cs typeface="Times New Roman"/>
              </a:rPr>
              <a:t>4.Piyush Das</a:t>
            </a:r>
            <a:endParaRPr lang="en-US" sz="1100" dirty="0">
              <a:solidFill>
                <a:schemeClr val="bg2"/>
              </a:solidFill>
              <a:effectLst/>
              <a:latin typeface="Arial"/>
              <a:ea typeface="Times New Roman" panose="02020603050405020304" pitchFamily="18" charset="0"/>
              <a:cs typeface="Times New Roman"/>
            </a:endParaRPr>
          </a:p>
          <a:p>
            <a:pPr marL="0" indent="0">
              <a:buNone/>
            </a:pPr>
            <a:endParaRPr lang="en-US" sz="1100" dirty="0">
              <a:solidFill>
                <a:schemeClr val="bg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100">
                <a:solidFill>
                  <a:schemeClr val="bg2"/>
                </a:solidFill>
              </a:rPr>
              <a:t>Member </a:t>
            </a:r>
            <a:r>
              <a:rPr lang="en-IN" sz="1100" dirty="0">
                <a:solidFill>
                  <a:schemeClr val="bg2"/>
                </a:solidFill>
              </a:rPr>
              <a:t>email id:</a:t>
            </a:r>
          </a:p>
          <a:p>
            <a:pPr marL="0" indent="0">
              <a:buNone/>
            </a:pPr>
            <a:r>
              <a:rPr lang="en-US" sz="1100" dirty="0">
                <a:latin typeface="Arial"/>
                <a:cs typeface="Arial"/>
              </a:rPr>
              <a:t>Deviprasad.Dash@</a:t>
            </a:r>
            <a:r>
              <a:rPr lang="en-US" sz="1100" b="0" i="0" dirty="0">
                <a:effectLst/>
                <a:latin typeface="Arial"/>
                <a:cs typeface="Arial"/>
              </a:rPr>
              <a:t>cognizant.com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IN" sz="1100" dirty="0">
                <a:latin typeface="Arial"/>
                <a:cs typeface="Arial"/>
              </a:rPr>
              <a:t>Kanha.Sahu@cognizant.com</a:t>
            </a:r>
          </a:p>
          <a:p>
            <a:pPr marL="0" indent="0">
              <a:buNone/>
            </a:pPr>
            <a:r>
              <a:rPr lang="en-US" sz="1100" dirty="0">
                <a:latin typeface="Arial"/>
                <a:cs typeface="Arial"/>
              </a:rPr>
              <a:t>Asutosh.Mishra</a:t>
            </a:r>
            <a:r>
              <a:rPr lang="en-US" sz="1100" b="0" i="0" dirty="0">
                <a:effectLst/>
                <a:latin typeface="Arial"/>
                <a:cs typeface="Arial"/>
              </a:rPr>
              <a:t>@cognizant.com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100" dirty="0">
                <a:latin typeface="Arial"/>
                <a:cs typeface="Arial"/>
              </a:rPr>
              <a:t>Piyush.Das@</a:t>
            </a:r>
            <a:r>
              <a:rPr lang="en-US" sz="1100" b="0" i="0" dirty="0">
                <a:effectLst/>
                <a:latin typeface="Arial"/>
                <a:cs typeface="Arial"/>
              </a:rPr>
              <a:t>cognizant.com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solidFill>
                <a:schemeClr val="bg2"/>
              </a:solidFill>
              <a:latin typeface="Segoe UI"/>
            </a:endParaRP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100" dirty="0"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210" indent="-283210"/>
            <a:endParaRPr lang="en-US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IN" sz="11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DC4E24-30F2-4C62-AA09-A7F3F8F8CC1F}"/>
              </a:ext>
            </a:extLst>
          </p:cNvPr>
          <p:cNvCxnSpPr>
            <a:cxnSpLocks/>
          </p:cNvCxnSpPr>
          <p:nvPr/>
        </p:nvCxnSpPr>
        <p:spPr>
          <a:xfrm>
            <a:off x="674914" y="1719943"/>
            <a:ext cx="4782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AB9969-96F8-408A-B9B8-5103065E8A71}"/>
              </a:ext>
            </a:extLst>
          </p:cNvPr>
          <p:cNvCxnSpPr>
            <a:cxnSpLocks/>
          </p:cNvCxnSpPr>
          <p:nvPr/>
        </p:nvCxnSpPr>
        <p:spPr>
          <a:xfrm>
            <a:off x="281989" y="1509486"/>
            <a:ext cx="45357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4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988908"/>
            <a:ext cx="8417052" cy="34846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wireframe is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diagram or a set of diagrams that consists of simple lines and shapes representing the skeleton of a website or an application's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user interface (UI) and core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Wireframes are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simple block diagrams that show the placement of elements in a user interface</a:t>
            </a:r>
            <a:endParaRPr lang="en-US" sz="1600" dirty="0"/>
          </a:p>
          <a:p>
            <a:endParaRPr lang="en-US" sz="1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rgbClr val="0033A0"/>
                </a:solidFill>
                <a:latin typeface="Arial" panose="020B0604020202020204" pitchFamily="34" charset="0"/>
              </a:rPr>
              <a:t>2</a:t>
            </a:r>
            <a:endParaRPr lang="en-US" sz="800" dirty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745067"/>
            <a:ext cx="8109712" cy="3736255"/>
          </a:xfrm>
        </p:spPr>
        <p:txBody>
          <a:bodyPr vert="horz" lIns="0" tIns="0" rIns="0" bIns="0" rtlCol="0" anchor="t">
            <a:normAutofit/>
          </a:bodyPr>
          <a:lstStyle/>
          <a:p>
            <a:endParaRPr lang="en-IN" sz="1800" b="1" dirty="0">
              <a:solidFill>
                <a:schemeClr val="tx1"/>
              </a:solidFill>
            </a:endParaRPr>
          </a:p>
          <a:p>
            <a:endParaRPr lang="en-IN" b="1" dirty="0">
              <a:solidFill>
                <a:schemeClr val="tx1"/>
              </a:solidFill>
            </a:endParaRPr>
          </a:p>
          <a:p>
            <a:endParaRPr lang="en-IN" sz="1800" b="1" dirty="0">
              <a:solidFill>
                <a:schemeClr val="tx1"/>
              </a:solidFill>
            </a:endParaRPr>
          </a:p>
          <a:p>
            <a:endParaRPr lang="en-IN" b="1" dirty="0">
              <a:solidFill>
                <a:schemeClr val="tx1"/>
              </a:solidFill>
            </a:endParaRPr>
          </a:p>
          <a:p>
            <a:r>
              <a:rPr lang="en-IN" sz="2400" b="1" dirty="0">
                <a:solidFill>
                  <a:schemeClr val="tx1"/>
                </a:solidFill>
                <a:latin typeface="Arial"/>
                <a:cs typeface="Arial"/>
              </a:rPr>
              <a:t>                   Wireframe Diagrams : 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ONLINE FOOD 						   DELIVERY SYSTEM</a:t>
            </a:r>
            <a:endParaRPr lang="en-US" sz="2400" dirty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6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rgbClr val="0033A0"/>
                </a:solidFill>
                <a:latin typeface="Arial" panose="020B0604020202020204" pitchFamily="34" charset="0"/>
              </a:rPr>
              <a:t>3</a:t>
            </a:r>
            <a:endParaRPr lang="en-US" sz="800" dirty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0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8503-248F-DD86-F0DB-C8329EC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 anchor="t">
            <a:normAutofit/>
          </a:bodyPr>
          <a:lstStyle/>
          <a:p>
            <a:r>
              <a:rPr lang="en-US" dirty="0"/>
              <a:t>Landing Page</a:t>
            </a:r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7B9B96-C9A1-60BA-D5CB-64187BB35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1111401"/>
            <a:ext cx="5900928" cy="3319272"/>
          </a:xfrm>
          <a:noFill/>
        </p:spPr>
      </p:pic>
    </p:spTree>
    <p:extLst>
      <p:ext uri="{BB962C8B-B14F-4D97-AF65-F5344CB8AC3E}">
        <p14:creationId xmlns:p14="http://schemas.microsoft.com/office/powerpoint/2010/main" val="372762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/>
                <a:cs typeface="Arial"/>
              </a:rPr>
              <a:t>Customer Login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E715EFB-2708-FA4F-8B38-114C9FB32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787" y="1111401"/>
            <a:ext cx="4485379" cy="331927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D7A47-F507-191B-FBD1-D71E65A83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06" y="712827"/>
            <a:ext cx="6032754" cy="38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3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B9668-E3E8-707A-2D43-C03B68261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B274-3E80-2773-6466-66773985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/>
                <a:cs typeface="Arial"/>
              </a:rPr>
              <a:t>Customer Dashboard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8CDB7-4D60-ED71-ACFB-61CD9DA87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9079E88-F4F0-8ADE-A08C-9C5EC7DC4A83}"/>
              </a:ext>
            </a:extLst>
          </p:cNvPr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59F697-9F00-941A-7B3F-9C14D669E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425565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10023-25EC-6FFD-FA4B-5EBE9090D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02FA-72B1-E6B7-0ACC-9F25A41A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EB03A-50FC-A37F-411D-50DD726E2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2022 Cognizant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294ECEE-C42F-6556-EA12-4805A3E2503A}"/>
              </a:ext>
            </a:extLst>
          </p:cNvPr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8" name="Content Placeholder 7" descr="A screenshot of a menu&#10;&#10;AI-generated content may be incorrect.">
            <a:extLst>
              <a:ext uri="{FF2B5EF4-FFF2-40B4-BE49-F238E27FC236}">
                <a16:creationId xmlns:a16="http://schemas.microsoft.com/office/drawing/2014/main" id="{5407F1E9-CAA8-206A-B540-BE936AA0E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223655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8E35-B160-76DF-0CCF-6A966A6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Cart</a:t>
            </a: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5E5EDC-B1B3-E430-1407-F30B7D94F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102416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69C2-F790-4E0A-96EA-2FE321A9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Payment Information</a:t>
            </a:r>
            <a:endParaRPr lang="en-US" dirty="0"/>
          </a:p>
        </p:txBody>
      </p:sp>
      <p:pic>
        <p:nvPicPr>
          <p:cNvPr id="7" name="Content Placeholder 6" descr="Screens screenshot of a computer screen">
            <a:extLst>
              <a:ext uri="{FF2B5EF4-FFF2-40B4-BE49-F238E27FC236}">
                <a16:creationId xmlns:a16="http://schemas.microsoft.com/office/drawing/2014/main" id="{D5E8570A-7E9F-D416-022F-5E9E3F389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9" y="1111250"/>
            <a:ext cx="5901267" cy="3319463"/>
          </a:xfrm>
        </p:spPr>
      </p:pic>
    </p:spTree>
    <p:extLst>
      <p:ext uri="{BB962C8B-B14F-4D97-AF65-F5344CB8AC3E}">
        <p14:creationId xmlns:p14="http://schemas.microsoft.com/office/powerpoint/2010/main" val="1571826659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Theme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Theme" id="{D3A03404-B80B-439B-AF19-52B6AF8DA76C}" vid="{75FB74F2-993F-428C-8E48-C53594268EE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9C735C9F3CD54A948D0AD38DF112BF" ma:contentTypeVersion="13" ma:contentTypeDescription="Create a new document." ma:contentTypeScope="" ma:versionID="a8320ddda7f0a7b6c917555e001f19be">
  <xsd:schema xmlns:xsd="http://www.w3.org/2001/XMLSchema" xmlns:xs="http://www.w3.org/2001/XMLSchema" xmlns:p="http://schemas.microsoft.com/office/2006/metadata/properties" xmlns:ns2="eac52b12-2228-488c-9d59-8a93d308b64e" xmlns:ns3="951c5514-b77c-4532-82d5-a05f2f7d58e2" targetNamespace="http://schemas.microsoft.com/office/2006/metadata/properties" ma:root="true" ma:fieldsID="40437ab298403ef0bc319a1ef296e283" ns2:_="" ns3:_="">
    <xsd:import namespace="eac52b12-2228-488c-9d59-8a93d308b64e"/>
    <xsd:import namespace="951c5514-b77c-4532-82d5-a05f2f7d58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52b12-2228-488c-9d59-8a93d308b6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c5514-b77c-4532-82d5-a05f2f7d58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BA68F1-7B2A-41BC-B733-CF39789E82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59C1BF-2159-4054-B69B-DD45A6BEFB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c52b12-2228-488c-9d59-8a93d308b64e"/>
    <ds:schemaRef ds:uri="951c5514-b77c-4532-82d5-a05f2f7d58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F1CC47-C573-41AF-BCC1-61237F09E31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CognizantTheme</Template>
  <TotalTime>1595</TotalTime>
  <Words>210</Words>
  <Application>Microsoft Office PowerPoint</Application>
  <PresentationFormat>On-screen Show (16:9)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Courier New</vt:lpstr>
      <vt:lpstr>Segoe UI</vt:lpstr>
      <vt:lpstr>Times New Roman</vt:lpstr>
      <vt:lpstr>CognizantTheme</vt:lpstr>
      <vt:lpstr>[ ISG25JFA001 ] - [ ONLINE FOOD DELIVERY SYSTEM ]</vt:lpstr>
      <vt:lpstr>Wireframe diagram</vt:lpstr>
      <vt:lpstr>PowerPoint Presentation</vt:lpstr>
      <vt:lpstr>Landing Page</vt:lpstr>
      <vt:lpstr>Customer Login</vt:lpstr>
      <vt:lpstr>Customer Dashboard</vt:lpstr>
      <vt:lpstr>Items</vt:lpstr>
      <vt:lpstr>Cart</vt:lpstr>
      <vt:lpstr>Payment Information</vt:lpstr>
      <vt:lpstr>Payment Success</vt:lpstr>
      <vt:lpstr>User Profile Page</vt:lpstr>
      <vt:lpstr>Track Order</vt:lpstr>
      <vt:lpstr>Restaurant Login</vt:lpstr>
      <vt:lpstr>Restaurant Dashboard</vt:lpstr>
      <vt:lpstr>Category Panel</vt:lpstr>
      <vt:lpstr>Thank You! 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[Cohort Code]-[Project Title]</dc:title>
  <dc:creator>Rose, Leema (Cognizant)</dc:creator>
  <cp:lastModifiedBy>Das, Piyush (Cognizant)</cp:lastModifiedBy>
  <cp:revision>264</cp:revision>
  <dcterms:created xsi:type="dcterms:W3CDTF">2020-12-21T12:53:54Z</dcterms:created>
  <dcterms:modified xsi:type="dcterms:W3CDTF">2025-08-09T10:00:08Z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0x0101007A9C735C9F3CD54A948D0AD38DF112BF</vt:lpwstr>
  </property>
</Properties>
</file>